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gerian" panose="04020705040A02060702" pitchFamily="82" charset="0"/>
      <p:regular r:id="rId11"/>
    </p:embeddedFont>
    <p:embeddedFont>
      <p:font typeface="Arimo" panose="020B0604020202020204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24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06D5-9F2F-9AC5-0B9E-071565C31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7F982-1064-4597-4B92-AE42F04BC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C57B-BCD2-38AC-8995-7931D6447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F270-B5B6-6CDA-0E55-E8268661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F68BD-0A2E-114A-95F8-24851776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10E0-4A77-5C66-98BA-B04178A9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BAD2A-8666-62A8-732E-DE0A22BAE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BF8A1-0098-ED6B-C4B3-B64D0B8F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230BE-2C93-546C-0D11-BADB5978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7E9D-4D48-19AE-B5B1-60276D30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26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C27F9-225F-DE5F-2CEA-9D7DEA758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DE04-0152-3D77-F171-1CA2C4E25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AE0EC-6660-E8A1-7E3B-21B53563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A201-1267-9A04-E12C-1E3D8D49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BCCA-BD55-B1AE-9312-0DD3BBF2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97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03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3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6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4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2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1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51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27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99C1-734F-7D16-AC2D-74D55F2B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B3291-0FAE-580E-94A7-7FDD2A1D6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0AE7-7E8E-A823-03E2-426584A8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B5707-5185-DBE9-519F-7E53F2DE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7FACE-5DED-C86E-CCB1-3D314A63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51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AEDD-D009-6312-970D-26D210D7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7236-989D-4A89-97E5-E1759BF48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20220-AB30-EA2C-13BE-568F854A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AB43-BA11-1B2F-238B-DB28719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17B5-B627-171D-74E7-7F7799A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7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4F95-AB33-3F2A-3E1B-80C0AC4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79E0-36AD-457E-197A-64CC99F5C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892D1-3EF7-79FE-C7FF-D06E859C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EC416-2D3A-BDF4-37D1-970998CD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0832F-47C3-32DC-A3E1-6C30617E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18E74-E13A-6590-07D3-33ECD730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24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E5B7-3FFA-3523-3477-2F384E5B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9E6E1-44F3-F770-FE79-3D3BBDFA8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8273-39FE-1C37-53B0-4F56BF0CF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5147F-D94F-941B-4EB8-C3F93574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FA0B-EDB6-94FB-2849-E7920713F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D7815-23ED-B70C-8415-E108252B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AFD2B-C5D0-9DF1-3046-F5437C9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FD705-720F-8DF5-249C-9B0E8D3B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44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51CD-280A-0107-7927-FB11A8B7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F4A08-03AD-9442-9368-F13E3EBC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9005-A518-2CDE-D49D-3D0D5E81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8A997-BBCF-B5D8-4584-3C11788C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77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A7247-8DB1-7236-3569-797CD480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DEEBD-9FD7-9510-0906-B1B7A16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652F2-C3FB-1CCC-14D8-1C521526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3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EE7D-F78E-FEE9-EDF7-F1BEDB95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665F-C08D-96CC-4A60-3883A25F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3394-67D3-9755-656A-4A7178026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A812-84B5-0C1E-AA9D-64534868F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6EBD3-8FA3-B24E-68F1-E0A372CC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9D131-D91E-DBB9-6FA0-717E8CFF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58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D2B-3109-72DF-7B05-5F1DDC2E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D5F7CE-7EDA-7C4A-0720-E2EEA25E2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27E9A-C920-8413-C2DD-A50E8EB4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764E4-A808-16FA-AB55-66662532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27E6-A31D-B4D7-F14A-6334C21D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EB18-07A9-B93D-3C12-33167B67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22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9CD59-6C0B-EF32-FD00-5A8EB535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8011A-0799-6FA0-D32A-46D7E5D8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8605-3146-0870-A89B-6E8592240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08077-A1FB-4C61-95EF-1FAC2D658539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6ECF9-0310-EC5C-CA11-A316D1172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BFF7D-912C-DDAB-C647-8345E88E3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BBEE0-FB32-4696-98B1-537DC50D2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5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HTML and CSS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(Hypertext Markup Language) and CSS (Cascading Style Sheets) are the fundamental building blocks of web development, working together to create visually appealing and interactive websites.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HTML?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668786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Markup Language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41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is a markup language that defines the structure and content of web pages.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2668786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Elements and Tags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uses a system of elements and tags to represent headings, paragraphs, images, links, and other web page components.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5818584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Semantic Markup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Properly using HTML elements adds meaning and structure to web content, making it more accessible and SEO-friendly.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3418"/>
            <a:ext cx="727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HTML Structure and Syntax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722358"/>
            <a:ext cx="30480" cy="5833705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21742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77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206252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4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Document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39591"/>
            <a:ext cx="596872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documents have a standard structure, including the </a:t>
            </a:r>
            <a:r>
              <a:rPr lang="en-US" sz="17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&lt;html&gt;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and </a:t>
            </a:r>
            <a:r>
              <a:rPr lang="en-US" sz="17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elements.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2170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817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363" y="396680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53458"/>
            <a:ext cx="3195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Elements and Attributes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387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elements are defined using opening and closing tags, and can have additional attributes to provide more information.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8127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413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3553" y="6226373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13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Nested Elements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60344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 elements can be nested within each other to create more complex web page structures.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CSS?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is the language used to style and layout the content defined by HTML, acting as the presentation layer.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17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Separation of Concerns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Separating HTML (content) and CSS (presentation) allows for better code organization and maintainability.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Flexible Styling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provides a wide range of properties and values to control the visual appearance of web pages.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CSS Selectors and Properties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Selectors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selectors are used to target and apply styles to specific HTML elements, such as tags, classes, or IDs.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properties define the visual characteristics of an element, such as color, font, size, and layout.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Cascading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cascading nature of CSS allows for the prioritization and overriding of styles based on specificity.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Inheritance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CSS properties can be inherited by child elements, simplifying the styling process.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Styling with CSS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Color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allows you to apply colors to text, backgrounds, and other elements using various color models.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Typography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control over font styles, sizes, and families helps create visually appealing typography.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Layout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layout techniques, such as flexbox and grid, enable the creation of complex and responsive designs.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11045547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Responsive Web Design with HTML and CSS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Flexible Layout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media queries and responsive design techniques allow web pages to adapt to various screen sizes.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Fluid Images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Images can be made responsive by using relative units and max-width properties in CSS.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89738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Mobile-First Approach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Designing for mobile devices first, then progressively enhancing for larger screens, ensures optimal user experience.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and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conclusion, HTML and CSS work together to create visually stunning and interactive websites. By mastering these fundamental web technologies, developers can build responsive and accessible web experiences.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E2149-FFA6-7995-289C-C013C5C8FED0}"/>
              </a:ext>
            </a:extLst>
          </p:cNvPr>
          <p:cNvSpPr txBox="1"/>
          <p:nvPr/>
        </p:nvSpPr>
        <p:spPr>
          <a:xfrm>
            <a:off x="793790" y="5079325"/>
            <a:ext cx="4597360" cy="16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31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Arimo Bold" pitchFamily="34" charset="-122"/>
                <a:cs typeface="Arimo Bold" pitchFamily="34" charset="-120"/>
              </a:rPr>
              <a:t>MADE BY </a:t>
            </a:r>
          </a:p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Arimo Bold" pitchFamily="34" charset="-122"/>
                <a:cs typeface="Arimo Bold" pitchFamily="34" charset="-120"/>
              </a:rPr>
              <a:t>DEVARSH PRAJAPATI (LEADER)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Arimo Bold" pitchFamily="34" charset="-122"/>
                <a:cs typeface="Arimo Bold" pitchFamily="34" charset="-120"/>
              </a:rPr>
              <a:t> YASH PANCHAL </a:t>
            </a:r>
          </a:p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Arimo Bold" pitchFamily="34" charset="-122"/>
                <a:cs typeface="Arimo Bold" pitchFamily="34" charset="-120"/>
              </a:rPr>
              <a:t>CHINTAN VARMA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512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Arimo</vt:lpstr>
      <vt:lpstr>Calibri Light</vt:lpstr>
      <vt:lpstr>Outfit Extra Bold</vt:lpstr>
      <vt:lpstr>Arial</vt:lpstr>
      <vt:lpstr>Consolas</vt:lpstr>
      <vt:lpstr>Calibri</vt:lpstr>
      <vt:lpstr>Algerian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PANCHAL</cp:lastModifiedBy>
  <cp:revision>3</cp:revision>
  <dcterms:created xsi:type="dcterms:W3CDTF">2024-10-18T07:52:19Z</dcterms:created>
  <dcterms:modified xsi:type="dcterms:W3CDTF">2024-10-18T08:23:49Z</dcterms:modified>
</cp:coreProperties>
</file>